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5E3E6CD-5B72-46FF-8620-DB9F4B126562}" type="datetimeFigureOut">
              <a:rPr lang="en-US" smtClean="0"/>
              <a:pPr/>
              <a:t>12/19/2013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448764-58BA-47CD-9A28-B27B0D2274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Pandas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Monica Kathleen Gutierrez</a:t>
            </a: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interesting   facts of  pandas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239000" cy="48463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   Most pandas   are herbivores  but still  can  be  aggressive  protecting their  young. Do  you  now  they  have  five  fingers  like  a  human!  And have big  claws!...           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9600" y="11430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pandas   life  cycle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  they  panda   will  be  newborn  and  will be  feed  by  it`s  mother .  Then   when  it`s  11  months the  mother  will  let  him/her  out  of  the  mom  pandas  sight.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Pandas  adaptations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 have   strong   teeth  to  eat   bamboo.   They   have  sharp   claws  to  protect   them  selves.  They  have  body fat  so  they squish   their  predators  . They  have   five  fingers  to  hold  bamboo.  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 </a:t>
            </a:r>
            <a:endParaRPr lang="en-US" dirty="0"/>
          </a:p>
        </p:txBody>
      </p:sp>
      <p:pic>
        <p:nvPicPr>
          <p:cNvPr id="1026" name="Picture 2" descr="C:\Users\s212569\AppData\Local\Microsoft\Windows\Temporary Internet Files\Content.IE5\NW0E0DY5\MP900403182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8796" y="3962400"/>
            <a:ext cx="3727404" cy="2440285"/>
          </a:xfrm>
          <a:prstGeom prst="rect">
            <a:avLst/>
          </a:prstGeom>
          <a:noFill/>
        </p:spPr>
      </p:pic>
      <p:pic>
        <p:nvPicPr>
          <p:cNvPr id="1027" name="Picture 3" descr="C:\Users\s212569\AppData\Local\Microsoft\Windows\Temporary Internet Files\Content.IE5\BZISKEMZ\MP90042439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238"/>
            <a:ext cx="3886200" cy="2586752"/>
          </a:xfrm>
          <a:prstGeom prst="rect">
            <a:avLst/>
          </a:prstGeom>
          <a:noFill/>
        </p:spPr>
      </p:pic>
      <p:pic>
        <p:nvPicPr>
          <p:cNvPr id="1028" name="Picture 4" descr="C:\Users\s212569\AppData\Local\Microsoft\Windows\Temporary Internet Files\Content.IE5\9YTJ2XU1\MC9003323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5867400" y="2888589"/>
            <a:ext cx="55171" cy="45719"/>
          </a:xfrm>
          <a:prstGeom prst="rect">
            <a:avLst/>
          </a:prstGeom>
          <a:noFill/>
        </p:spPr>
      </p:pic>
      <p:pic>
        <p:nvPicPr>
          <p:cNvPr id="1029" name="Picture 5" descr="C:\Users\s212569\AppData\Local\Microsoft\Windows\Temporary Internet Files\Content.IE5\33VPNCH3\MC90043819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5788" y="304800"/>
            <a:ext cx="3508058" cy="322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got this information from crerchefetcher.  </a:t>
            </a:r>
            <a:endParaRPr lang="en-US" dirty="0"/>
          </a:p>
        </p:txBody>
      </p:sp>
      <p:pic>
        <p:nvPicPr>
          <p:cNvPr id="2050" name="Picture 2" descr="C:\Users\s212569\AppData\Local\Microsoft\Windows\Temporary Internet Files\Content.IE5\NW0E0DY5\MC9004460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762001" y="6416650"/>
            <a:ext cx="48898" cy="60350"/>
          </a:xfrm>
          <a:prstGeom prst="rect">
            <a:avLst/>
          </a:prstGeom>
          <a:noFill/>
        </p:spPr>
      </p:pic>
      <p:pic>
        <p:nvPicPr>
          <p:cNvPr id="2051" name="Picture 3" descr="C:\Users\s212569\AppData\Local\Microsoft\Windows\Temporary Internet Files\Content.IE5\NW0E0DY5\MP90040318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82296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239000" cy="1143000"/>
          </a:xfrm>
        </p:spPr>
        <p:txBody>
          <a:bodyPr/>
          <a:lstStyle/>
          <a:p>
            <a:r>
              <a:rPr lang="en-US" dirty="0" smtClean="0"/>
              <a:t>Map where I pandas live</a:t>
            </a:r>
            <a:endParaRPr lang="en-US" dirty="0"/>
          </a:p>
        </p:txBody>
      </p:sp>
      <p:pic>
        <p:nvPicPr>
          <p:cNvPr id="1026" name="Picture 2" descr="C:\Users\s212569\AppData\Local\Microsoft\Windows\Temporary Internet Files\Content.IE5\9YTJ2XU1\MP90038290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7772399" y="5714999"/>
            <a:ext cx="64007" cy="45719"/>
          </a:xfrm>
          <a:prstGeom prst="rect">
            <a:avLst/>
          </a:prstGeom>
          <a:noFill/>
        </p:spPr>
      </p:pic>
      <p:pic>
        <p:nvPicPr>
          <p:cNvPr id="1027" name="Picture 3" descr="C:\Users\s212569\AppData\Local\Microsoft\Windows\Temporary Internet Files\Content.IE5\9YTJ2XU1\MP90038273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6553200"/>
            <a:ext cx="54429" cy="76200"/>
          </a:xfrm>
          <a:prstGeom prst="rect">
            <a:avLst/>
          </a:prstGeom>
          <a:noFill/>
        </p:spPr>
      </p:pic>
      <p:pic>
        <p:nvPicPr>
          <p:cNvPr id="1028" name="Picture 4" descr="C:\Users\s212569\AppData\Local\Microsoft\Windows\Temporary Internet Files\Content.IE5\33VPNCH3\MP90038273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 flipV="1">
            <a:off x="6858000" y="6629400"/>
            <a:ext cx="76200" cy="106680"/>
          </a:xfrm>
          <a:prstGeom prst="rect">
            <a:avLst/>
          </a:prstGeom>
          <a:noFill/>
        </p:spPr>
      </p:pic>
      <p:pic>
        <p:nvPicPr>
          <p:cNvPr id="1029" name="Picture 5" descr="C:\Users\s212569\AppData\Local\Microsoft\Windows\Temporary Internet Files\Content.IE5\NW0E0DY5\MP900164227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2743200" y="2182369"/>
            <a:ext cx="69623" cy="45719"/>
          </a:xfrm>
          <a:prstGeom prst="rect">
            <a:avLst/>
          </a:prstGeom>
          <a:noFill/>
        </p:spPr>
      </p:pic>
      <p:pic>
        <p:nvPicPr>
          <p:cNvPr id="1030" name="Picture 6" descr="C:\Users\s212569\AppData\Local\Microsoft\Windows\Temporary Internet Files\Content.IE5\NW0E0DY5\MP900382733[1]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3800" y="1554178"/>
            <a:ext cx="4826000" cy="5303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they mammals 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 they are mammals  there babies don’t crack out of shells.  </a:t>
            </a:r>
            <a:endParaRPr lang="en-US" dirty="0"/>
          </a:p>
        </p:txBody>
      </p:sp>
      <p:pic>
        <p:nvPicPr>
          <p:cNvPr id="2050" name="Picture 2" descr="C:\Users\s212569\AppData\Local\Microsoft\Windows\Temporary Internet Files\Content.IE5\BZISKEMZ\dglxasset[1].as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9400"/>
            <a:ext cx="3228975" cy="2969172"/>
          </a:xfrm>
          <a:prstGeom prst="rect">
            <a:avLst/>
          </a:prstGeom>
          <a:noFill/>
        </p:spPr>
      </p:pic>
      <p:pic>
        <p:nvPicPr>
          <p:cNvPr id="2051" name="Picture 3" descr="C:\Users\s212569\AppData\Local\Microsoft\Windows\Temporary Internet Files\Content.IE5\BZISKEMZ\dglxasse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4457700" y="6476999"/>
            <a:ext cx="68579" cy="45719"/>
          </a:xfrm>
          <a:prstGeom prst="rect">
            <a:avLst/>
          </a:prstGeom>
          <a:noFill/>
        </p:spPr>
      </p:pic>
      <p:pic>
        <p:nvPicPr>
          <p:cNvPr id="2052" name="Picture 4" descr="C:\Users\s212569\AppData\Local\Microsoft\Windows\Temporary Internet Files\Content.IE5\9YTJ2XU1\dglxasset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819400"/>
            <a:ext cx="2286000" cy="260985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rot="16200000" flipH="1">
            <a:off x="3543300" y="2400300"/>
            <a:ext cx="152400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 flipV="1">
            <a:off x="5791200" y="571499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2476500" y="2019300"/>
            <a:ext cx="914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78</TotalTime>
  <Words>136</Words>
  <Application>Microsoft Office PowerPoint</Application>
  <PresentationFormat>On-screen Show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Pandas life</vt:lpstr>
      <vt:lpstr>     interesting   facts of  pandas </vt:lpstr>
      <vt:lpstr>  pandas   life  cycle  </vt:lpstr>
      <vt:lpstr>Pandas  adaptations    </vt:lpstr>
      <vt:lpstr>Pictures  </vt:lpstr>
      <vt:lpstr>Information.  </vt:lpstr>
      <vt:lpstr>Map where I pandas live</vt:lpstr>
      <vt:lpstr>Are they mammals  ?</vt:lpstr>
      <vt:lpstr>Slide 9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Pandas life</dc:title>
  <dc:creator>minsearch</dc:creator>
  <cp:lastModifiedBy>Technology Services Group</cp:lastModifiedBy>
  <cp:revision>22</cp:revision>
  <dcterms:created xsi:type="dcterms:W3CDTF">2013-12-04T20:24:34Z</dcterms:created>
  <dcterms:modified xsi:type="dcterms:W3CDTF">2013-12-19T18:59:38Z</dcterms:modified>
</cp:coreProperties>
</file>